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74" r:id="rId2"/>
    <p:sldId id="286" r:id="rId3"/>
    <p:sldId id="287" r:id="rId4"/>
    <p:sldId id="288" r:id="rId5"/>
    <p:sldId id="289" r:id="rId6"/>
    <p:sldId id="290" r:id="rId7"/>
    <p:sldId id="291" r:id="rId8"/>
    <p:sldId id="292" r:id="rId9"/>
    <p:sldId id="293" r:id="rId10"/>
    <p:sldId id="294" r:id="rId11"/>
    <p:sldId id="295" r:id="rId12"/>
    <p:sldId id="296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33"/>
    <a:srgbClr val="05495E"/>
    <a:srgbClr val="00AEEF"/>
    <a:srgbClr val="41A7BF"/>
    <a:srgbClr val="0E6794"/>
    <a:srgbClr val="1287C3"/>
    <a:srgbClr val="317F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53" autoAdjust="0"/>
    <p:restoredTop sz="94994" autoAdjust="0"/>
  </p:normalViewPr>
  <p:slideViewPr>
    <p:cSldViewPr>
      <p:cViewPr varScale="1">
        <p:scale>
          <a:sx n="106" d="100"/>
          <a:sy n="106" d="100"/>
        </p:scale>
        <p:origin x="1362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403559-DE3C-4957-B8BF-39AC9C02E313}" type="datetimeFigureOut">
              <a:rPr lang="uk-UA" smtClean="0"/>
              <a:t>22.05.2024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54E254-D8D5-4FA6-B6CB-EA1013C8596B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342198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3413028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10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4693656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11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2050160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12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915377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2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57225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3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745687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4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279426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5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896428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6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4592873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7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3402386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8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6178618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9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362117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22.05.2024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22.05.2024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22.05.2024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22.05.2024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22.05.2024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22.05.2024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22.05.2024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22.05.2024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22.05.2024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22.05.2024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22.05.2024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8289E6-F6AA-490C-B741-075263574D2E}" type="datetimeFigureOut">
              <a:rPr lang="ru-RU" smtClean="0"/>
              <a:pPr/>
              <a:t>22.05.2024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91880" y="5733256"/>
            <a:ext cx="2376264" cy="432048"/>
          </a:xfrm>
        </p:spPr>
        <p:txBody>
          <a:bodyPr>
            <a:noAutofit/>
          </a:bodyPr>
          <a:lstStyle/>
          <a:p>
            <a:r>
              <a:rPr lang="ru-RU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46</a:t>
            </a:r>
            <a:endParaRPr lang="ru-RU" sz="2800" b="0" dirty="0">
              <a:solidFill>
                <a:srgbClr val="3333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1763688" y="1916832"/>
            <a:ext cx="5832648" cy="208823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РІКА МИРУ ТА РАДОСТІ</a:t>
            </a:r>
            <a:br>
              <a:rPr lang="en-US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У ВАШОМУ МІСТІ</a:t>
            </a:r>
            <a:endParaRPr lang="ru-RU" sz="3600" spc="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46501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15816" y="5733256"/>
            <a:ext cx="3096344" cy="432048"/>
          </a:xfrm>
        </p:spPr>
        <p:txBody>
          <a:bodyPr>
            <a:noAutofit/>
          </a:bodyPr>
          <a:lstStyle/>
          <a:p>
            <a:r>
              <a:rPr lang="ru-RU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46:10</a:t>
            </a:r>
            <a:endParaRPr lang="ru-RU" sz="2800" b="0" dirty="0">
              <a:solidFill>
                <a:srgbClr val="3333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0" y="1124744"/>
            <a:ext cx="9144000" cy="309634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Аж до краю </a:t>
            </a:r>
            <a:r>
              <a:rPr lang="ru-RU" sz="3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землі</a:t>
            </a:r>
            <a:r>
              <a:rPr lang="ru-RU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припиняє</a:t>
            </a:r>
            <a:br>
              <a:rPr lang="en-US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3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Він</a:t>
            </a:r>
            <a:r>
              <a:rPr lang="ru-RU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війни</a:t>
            </a:r>
            <a:r>
              <a:rPr lang="ru-RU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ru-RU" sz="3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ламає</a:t>
            </a:r>
            <a:r>
              <a:rPr lang="ru-RU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Він</a:t>
            </a:r>
            <a:r>
              <a:rPr lang="ru-RU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лука</a:t>
            </a:r>
            <a:br>
              <a:rPr lang="en-US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й </a:t>
            </a:r>
            <a:r>
              <a:rPr lang="ru-RU" sz="3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торощить</a:t>
            </a:r>
            <a:r>
              <a:rPr lang="ru-RU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списа</a:t>
            </a:r>
            <a:r>
              <a:rPr lang="ru-RU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палить</a:t>
            </a:r>
            <a:br>
              <a:rPr lang="en-US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огнем </a:t>
            </a:r>
            <a:r>
              <a:rPr lang="ru-RU" sz="3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колесниці</a:t>
            </a:r>
            <a:r>
              <a:rPr lang="ru-RU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! </a:t>
            </a:r>
            <a:endParaRPr lang="en-US" sz="3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52807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15816" y="5733256"/>
            <a:ext cx="3096344" cy="432048"/>
          </a:xfrm>
        </p:spPr>
        <p:txBody>
          <a:bodyPr>
            <a:noAutofit/>
          </a:bodyPr>
          <a:lstStyle/>
          <a:p>
            <a:r>
              <a:rPr lang="ru-RU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46:11</a:t>
            </a:r>
            <a:endParaRPr lang="ru-RU" sz="2800" b="0" dirty="0">
              <a:solidFill>
                <a:srgbClr val="3333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323528" y="1124744"/>
            <a:ext cx="8496944" cy="3024336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3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Вгамуйтесь</a:t>
            </a:r>
            <a:r>
              <a:rPr lang="ru-RU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та знайте,</a:t>
            </a:r>
            <a:br>
              <a:rPr lang="en-US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3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що</a:t>
            </a:r>
            <a:r>
              <a:rPr lang="ru-RU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переможний</a:t>
            </a:r>
            <a:r>
              <a:rPr lang="ru-RU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Бог Я,</a:t>
            </a:r>
            <a:br>
              <a:rPr lang="en-US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3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піднесусь</a:t>
            </a:r>
            <a:r>
              <a:rPr lang="ru-RU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між</a:t>
            </a:r>
            <a:r>
              <a:rPr lang="ru-RU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народами, </a:t>
            </a:r>
            <a:r>
              <a:rPr lang="ru-RU" sz="3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піднесусь</a:t>
            </a:r>
            <a:r>
              <a:rPr lang="en-US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на </a:t>
            </a:r>
            <a:r>
              <a:rPr lang="ru-RU" sz="3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землі</a:t>
            </a:r>
            <a:r>
              <a:rPr lang="ru-RU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! </a:t>
            </a:r>
            <a:endParaRPr lang="en-US" sz="3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42168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15816" y="5733256"/>
            <a:ext cx="3096344" cy="432048"/>
          </a:xfrm>
        </p:spPr>
        <p:txBody>
          <a:bodyPr>
            <a:noAutofit/>
          </a:bodyPr>
          <a:lstStyle/>
          <a:p>
            <a:r>
              <a:rPr lang="ru-RU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46:12</a:t>
            </a:r>
            <a:endParaRPr lang="ru-RU" sz="2800" b="0" dirty="0">
              <a:solidFill>
                <a:srgbClr val="3333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323528" y="1124744"/>
            <a:ext cx="8496944" cy="3024336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З нами </a:t>
            </a:r>
            <a:r>
              <a:rPr lang="ru-RU" sz="3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дивовижний</a:t>
            </a:r>
            <a:r>
              <a:rPr lang="ru-RU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Господь </a:t>
            </a:r>
            <a:r>
              <a:rPr lang="ru-RU" sz="3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Саваот</a:t>
            </a:r>
            <a:r>
              <a:rPr lang="ru-RU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наша </a:t>
            </a:r>
            <a:r>
              <a:rPr lang="ru-RU" sz="3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твердиня</a:t>
            </a:r>
            <a:br>
              <a:rPr lang="en-US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Бог </a:t>
            </a:r>
            <a:r>
              <a:rPr lang="ru-RU" sz="3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нашого</a:t>
            </a:r>
            <a:r>
              <a:rPr lang="ru-RU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духовного </a:t>
            </a:r>
            <a:br>
              <a:rPr lang="en-US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предка Якова. </a:t>
            </a:r>
            <a:endParaRPr lang="en-US" sz="3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80004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59832" y="5733256"/>
            <a:ext cx="2952328" cy="432048"/>
          </a:xfrm>
        </p:spPr>
        <p:txBody>
          <a:bodyPr>
            <a:noAutofit/>
          </a:bodyPr>
          <a:lstStyle/>
          <a:p>
            <a:r>
              <a:rPr lang="ru-RU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46:</a:t>
            </a:r>
            <a:r>
              <a:rPr lang="ru-RU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</a:t>
            </a: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323528" y="1124744"/>
            <a:ext cx="8496944" cy="3384376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Бог для нас, </a:t>
            </a:r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молодих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організаторів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баптистських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церков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охорона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та сила, </a:t>
            </a:r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допомога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в недолях, </a:t>
            </a:r>
            <a:endParaRPr lang="en-US" sz="4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що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часто </a:t>
            </a:r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трапляються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endParaRPr lang="en-US" sz="4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11532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59832" y="5733256"/>
            <a:ext cx="2952328" cy="432048"/>
          </a:xfrm>
        </p:spPr>
        <p:txBody>
          <a:bodyPr>
            <a:noAutofit/>
          </a:bodyPr>
          <a:lstStyle/>
          <a:p>
            <a:r>
              <a:rPr lang="ru-RU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46:3</a:t>
            </a:r>
            <a:endParaRPr lang="ru-RU" sz="2800" b="0" dirty="0">
              <a:solidFill>
                <a:srgbClr val="3333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323528" y="1124744"/>
            <a:ext cx="8496944" cy="3600400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тому не </a:t>
            </a:r>
            <a:r>
              <a:rPr lang="ru-RU" sz="3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лякаємось</a:t>
            </a:r>
            <a:r>
              <a:rPr lang="ru-RU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ми,</a:t>
            </a:r>
            <a:br>
              <a:rPr lang="en-US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3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молоді</a:t>
            </a:r>
            <a:r>
              <a:rPr lang="ru-RU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баптисти-благовісники</a:t>
            </a:r>
            <a:r>
              <a:rPr lang="ru-RU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як </a:t>
            </a:r>
            <a:r>
              <a:rPr lang="ru-RU" sz="3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стаються</a:t>
            </a:r>
            <a:r>
              <a:rPr lang="ru-RU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природні</a:t>
            </a:r>
            <a:r>
              <a:rPr lang="ru-RU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лиха, </a:t>
            </a:r>
            <a:r>
              <a:rPr lang="ru-RU" sz="3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наприклад</a:t>
            </a:r>
            <a:r>
              <a:rPr lang="ru-RU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ru-RU" sz="3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трясеться</a:t>
            </a:r>
            <a:r>
              <a:rPr lang="ru-RU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br>
              <a:rPr lang="en-US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земля </a:t>
            </a:r>
            <a:r>
              <a:rPr lang="ru-RU" sz="3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чи</a:t>
            </a:r>
            <a:r>
              <a:rPr lang="ru-RU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гори </a:t>
            </a:r>
            <a:r>
              <a:rPr lang="ru-RU" sz="3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зсуваються</a:t>
            </a:r>
            <a:r>
              <a:rPr lang="ru-RU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в </a:t>
            </a:r>
            <a:r>
              <a:rPr lang="ru-RU" sz="3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серце</a:t>
            </a:r>
            <a:r>
              <a:rPr lang="ru-RU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морів</a:t>
            </a:r>
            <a:r>
              <a:rPr lang="ru-RU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! </a:t>
            </a:r>
            <a:endParaRPr lang="en-US" sz="3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85491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59832" y="5733256"/>
            <a:ext cx="2952328" cy="432048"/>
          </a:xfrm>
        </p:spPr>
        <p:txBody>
          <a:bodyPr>
            <a:noAutofit/>
          </a:bodyPr>
          <a:lstStyle/>
          <a:p>
            <a:r>
              <a:rPr lang="ru-RU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46:4</a:t>
            </a:r>
            <a:endParaRPr lang="ru-RU" sz="2800" b="0" dirty="0">
              <a:solidFill>
                <a:srgbClr val="3333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323528" y="1124744"/>
            <a:ext cx="8496944" cy="3024336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3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Шумлять</a:t>
            </a:r>
            <a:r>
              <a:rPr lang="ru-RU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і </a:t>
            </a:r>
            <a:r>
              <a:rPr lang="ru-RU" sz="3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киплять</a:t>
            </a:r>
            <a:r>
              <a:rPr lang="ru-RU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br>
              <a:rPr lang="en-US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тайфунами та </a:t>
            </a:r>
            <a:r>
              <a:rPr lang="ru-RU" sz="3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цунамі</a:t>
            </a:r>
            <a:r>
              <a:rPr lang="ru-RU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Його</a:t>
            </a:r>
            <a:r>
              <a:rPr lang="en-US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води, через </a:t>
            </a:r>
            <a:r>
              <a:rPr lang="ru-RU" sz="3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велич</a:t>
            </a:r>
            <a:r>
              <a:rPr lang="ru-RU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Його</a:t>
            </a:r>
            <a:r>
              <a:rPr lang="ru-RU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тремтять</a:t>
            </a:r>
            <a:r>
              <a:rPr lang="ru-RU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en-US" sz="3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гори </a:t>
            </a:r>
            <a:r>
              <a:rPr lang="ru-RU" sz="3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від</a:t>
            </a:r>
            <a:r>
              <a:rPr lang="ru-RU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землетрусів</a:t>
            </a:r>
            <a:r>
              <a:rPr lang="ru-RU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</a:t>
            </a:r>
            <a:endParaRPr lang="en-US" sz="3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81318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59832" y="5733256"/>
            <a:ext cx="2952328" cy="432048"/>
          </a:xfrm>
        </p:spPr>
        <p:txBody>
          <a:bodyPr>
            <a:noAutofit/>
          </a:bodyPr>
          <a:lstStyle/>
          <a:p>
            <a:r>
              <a:rPr lang="ru-RU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46:5</a:t>
            </a:r>
            <a:endParaRPr lang="ru-RU" sz="2800" b="0" dirty="0">
              <a:solidFill>
                <a:srgbClr val="3333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0" y="1124744"/>
            <a:ext cx="9144000" cy="3312368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Духовна </a:t>
            </a:r>
            <a:r>
              <a:rPr lang="ru-RU" sz="3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річка</a:t>
            </a:r>
            <a:r>
              <a:rPr lang="ru-RU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Божого</a:t>
            </a:r>
            <a:r>
              <a:rPr lang="ru-RU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миру, </a:t>
            </a:r>
            <a:r>
              <a:rPr lang="ru-RU" sz="3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відноги</a:t>
            </a:r>
            <a:r>
              <a:rPr lang="ru-RU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її</a:t>
            </a:r>
            <a:r>
              <a:rPr lang="ru-RU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веселять</a:t>
            </a:r>
            <a:r>
              <a:rPr lang="ru-RU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моє</a:t>
            </a:r>
            <a:r>
              <a:rPr lang="ru-RU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місто</a:t>
            </a:r>
            <a:r>
              <a:rPr lang="ru-RU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Боже, </a:t>
            </a:r>
            <a:r>
              <a:rPr lang="ru-RU" sz="3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найсвятіше</a:t>
            </a:r>
            <a:r>
              <a:rPr lang="ru-RU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із</a:t>
            </a:r>
            <a:r>
              <a:rPr lang="ru-RU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місць</a:t>
            </a:r>
            <a:r>
              <a:rPr lang="ru-RU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br>
              <a:rPr lang="en-US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яке я </a:t>
            </a:r>
            <a:r>
              <a:rPr lang="ru-RU" sz="3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організовую</a:t>
            </a:r>
            <a:r>
              <a:rPr lang="ru-RU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для </a:t>
            </a:r>
            <a:endParaRPr lang="en-US" sz="3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3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пробування</a:t>
            </a:r>
            <a:r>
              <a:rPr lang="ru-RU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Всевишнього</a:t>
            </a:r>
            <a:r>
              <a:rPr lang="ru-RU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</a:t>
            </a:r>
            <a:endParaRPr lang="en-US" sz="3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74850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59832" y="5733256"/>
            <a:ext cx="2952328" cy="432048"/>
          </a:xfrm>
        </p:spPr>
        <p:txBody>
          <a:bodyPr>
            <a:noAutofit/>
          </a:bodyPr>
          <a:lstStyle/>
          <a:p>
            <a:r>
              <a:rPr lang="ru-RU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46:6</a:t>
            </a:r>
            <a:endParaRPr lang="ru-RU" sz="2800" b="0" dirty="0">
              <a:solidFill>
                <a:srgbClr val="3333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323528" y="1124744"/>
            <a:ext cx="8496944" cy="309634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Бог </a:t>
            </a:r>
            <a:r>
              <a:rPr lang="ru-RU" sz="3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серед</a:t>
            </a:r>
            <a:r>
              <a:rPr lang="ru-RU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міста</a:t>
            </a:r>
            <a:r>
              <a:rPr lang="ru-RU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______,</a:t>
            </a:r>
            <a:br>
              <a:rPr lang="en-US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нехай не </a:t>
            </a:r>
            <a:r>
              <a:rPr lang="ru-RU" sz="3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хитається</a:t>
            </a:r>
            <a:r>
              <a:rPr lang="ru-RU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Бог </a:t>
            </a:r>
            <a:r>
              <a:rPr lang="ru-RU" sz="3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мій</a:t>
            </a:r>
            <a:r>
              <a:rPr lang="ru-RU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Спаситель </a:t>
            </a:r>
            <a:r>
              <a:rPr lang="ru-RU" sz="3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поможе</a:t>
            </a:r>
            <a:r>
              <a:rPr lang="ru-RU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йому</a:t>
            </a:r>
            <a:r>
              <a:rPr lang="ru-RU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</a:t>
            </a:r>
            <a:br>
              <a:rPr lang="en-US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коли ранок </a:t>
            </a:r>
            <a:r>
              <a:rPr lang="ru-RU" sz="3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настане</a:t>
            </a:r>
            <a:r>
              <a:rPr lang="ru-RU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</a:t>
            </a:r>
            <a:endParaRPr lang="en-US" sz="3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7355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59832" y="5733256"/>
            <a:ext cx="2952328" cy="432048"/>
          </a:xfrm>
        </p:spPr>
        <p:txBody>
          <a:bodyPr>
            <a:noAutofit/>
          </a:bodyPr>
          <a:lstStyle/>
          <a:p>
            <a:r>
              <a:rPr lang="ru-RU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46:7</a:t>
            </a:r>
            <a:endParaRPr lang="ru-RU" sz="2800" b="0" dirty="0">
              <a:solidFill>
                <a:srgbClr val="3333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0" y="1124744"/>
            <a:ext cx="9144000" cy="309634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</a:t>
            </a:r>
            <a:r>
              <a:rPr lang="ru-RU" sz="3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Шуміли</a:t>
            </a:r>
            <a:r>
              <a:rPr lang="ru-RU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народи, </a:t>
            </a:r>
            <a:r>
              <a:rPr lang="ru-RU" sz="3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хиталися</a:t>
            </a:r>
            <a:r>
              <a:rPr lang="ru-RU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царства, а </a:t>
            </a:r>
            <a:r>
              <a:rPr lang="ru-RU" sz="3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величний</a:t>
            </a:r>
            <a:r>
              <a:rPr lang="ru-RU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Бог </a:t>
            </a:r>
            <a:endParaRPr lang="en-US" sz="3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наш Правитель голос подав </a:t>
            </a:r>
            <a:r>
              <a:rPr lang="ru-RU" sz="3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Свій</a:t>
            </a:r>
            <a:br>
              <a:rPr lang="en-US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і земля </a:t>
            </a:r>
            <a:r>
              <a:rPr lang="ru-RU" sz="3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розпливлася</a:t>
            </a:r>
            <a:r>
              <a:rPr lang="ru-RU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  <a:endParaRPr lang="en-US" sz="3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5823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59832" y="5733256"/>
            <a:ext cx="2952328" cy="432048"/>
          </a:xfrm>
        </p:spPr>
        <p:txBody>
          <a:bodyPr>
            <a:noAutofit/>
          </a:bodyPr>
          <a:lstStyle/>
          <a:p>
            <a:r>
              <a:rPr lang="ru-RU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46:8</a:t>
            </a:r>
            <a:endParaRPr lang="ru-RU" sz="2800" b="0" dirty="0">
              <a:solidFill>
                <a:srgbClr val="3333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323528" y="1124744"/>
            <a:ext cx="8496944" cy="3312368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З нами, </a:t>
            </a:r>
            <a:r>
              <a:rPr lang="ru-RU" sz="3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молодими</a:t>
            </a:r>
            <a:r>
              <a:rPr lang="ru-RU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працівниками</a:t>
            </a:r>
            <a:r>
              <a:rPr lang="ru-RU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-баптистами, Господь </a:t>
            </a:r>
            <a:r>
              <a:rPr lang="ru-RU" sz="3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Саваот</a:t>
            </a:r>
            <a:r>
              <a:rPr lang="ru-RU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наша </a:t>
            </a:r>
            <a:r>
              <a:rPr lang="ru-RU" sz="3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твердиня</a:t>
            </a:r>
            <a:r>
              <a:rPr lang="ru-RU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величний</a:t>
            </a:r>
            <a:r>
              <a:rPr lang="ru-RU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Бог </a:t>
            </a:r>
            <a:r>
              <a:rPr lang="ru-RU" sz="3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Яковів</a:t>
            </a:r>
            <a:r>
              <a:rPr lang="ru-RU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-</a:t>
            </a:r>
            <a:r>
              <a:rPr lang="ru-RU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Бог наших </a:t>
            </a:r>
            <a:r>
              <a:rPr lang="ru-RU" sz="3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духовних</a:t>
            </a:r>
            <a:r>
              <a:rPr lang="ru-RU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предків</a:t>
            </a:r>
            <a:r>
              <a:rPr lang="ru-RU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</a:t>
            </a:r>
            <a:endParaRPr lang="en-US" sz="3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95415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59832" y="5733256"/>
            <a:ext cx="2952328" cy="432048"/>
          </a:xfrm>
        </p:spPr>
        <p:txBody>
          <a:bodyPr>
            <a:noAutofit/>
          </a:bodyPr>
          <a:lstStyle/>
          <a:p>
            <a:r>
              <a:rPr lang="ru-RU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46:9</a:t>
            </a:r>
            <a:endParaRPr lang="ru-RU" sz="2800" b="0" dirty="0">
              <a:solidFill>
                <a:srgbClr val="3333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323528" y="1124744"/>
            <a:ext cx="8496944" cy="309634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3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Ідіть</a:t>
            </a:r>
            <a:r>
              <a:rPr lang="ru-RU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ru-RU" sz="3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оглядайте</a:t>
            </a:r>
            <a:r>
              <a:rPr lang="ru-RU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Господні</a:t>
            </a:r>
            <a:r>
              <a:rPr lang="ru-RU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br>
              <a:rPr lang="en-US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3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діла</a:t>
            </a:r>
            <a:r>
              <a:rPr lang="ru-RU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ru-RU" sz="3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які</a:t>
            </a:r>
            <a:r>
              <a:rPr lang="ru-RU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справи</a:t>
            </a:r>
            <a:r>
              <a:rPr lang="ru-RU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вчинив</a:t>
            </a:r>
            <a:br>
              <a:rPr lang="en-US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Господь </a:t>
            </a:r>
            <a:r>
              <a:rPr lang="ru-RU" sz="3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Ісус</a:t>
            </a:r>
            <a:r>
              <a:rPr lang="ru-RU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Христос </a:t>
            </a:r>
            <a:br>
              <a:rPr lang="en-US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у </a:t>
            </a:r>
            <a:r>
              <a:rPr lang="ru-RU" sz="3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нашому</a:t>
            </a:r>
            <a:r>
              <a:rPr lang="ru-RU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місті</a:t>
            </a:r>
            <a:r>
              <a:rPr lang="ru-RU" sz="3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! </a:t>
            </a:r>
            <a:endParaRPr lang="en-US" sz="3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62591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978</TotalTime>
  <Words>284</Words>
  <Application>Microsoft Office PowerPoint</Application>
  <PresentationFormat>Екран (4:3)</PresentationFormat>
  <Paragraphs>73</Paragraphs>
  <Slides>12</Slides>
  <Notes>12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12</vt:i4>
      </vt:variant>
    </vt:vector>
  </HeadingPairs>
  <TitlesOfParts>
    <vt:vector size="16" baseType="lpstr">
      <vt:lpstr>Arial</vt:lpstr>
      <vt:lpstr>Calibri</vt:lpstr>
      <vt:lpstr>Verdana</vt:lpstr>
      <vt:lpstr>Тема Office</vt:lpstr>
      <vt:lpstr>ПСАЛОМ 46</vt:lpstr>
      <vt:lpstr>ПСАЛОМ 46:2</vt:lpstr>
      <vt:lpstr>ПСАЛОМ 46:3</vt:lpstr>
      <vt:lpstr>ПСАЛОМ 46:4</vt:lpstr>
      <vt:lpstr>ПСАЛОМ 46:5</vt:lpstr>
      <vt:lpstr>ПСАЛОМ 46:6</vt:lpstr>
      <vt:lpstr>ПСАЛОМ 46:7</vt:lpstr>
      <vt:lpstr>ПСАЛОМ 46:8</vt:lpstr>
      <vt:lpstr>ПСАЛОМ 46:9</vt:lpstr>
      <vt:lpstr>ПСАЛОМ 46:10</vt:lpstr>
      <vt:lpstr>ПСАЛОМ 46:11</vt:lpstr>
      <vt:lpstr>ПСАЛОМ 46:12</vt:lpstr>
    </vt:vector>
  </TitlesOfParts>
  <Company>Light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Dkey</dc:creator>
  <cp:lastModifiedBy>Dubenchuk Ivanka</cp:lastModifiedBy>
  <cp:revision>179</cp:revision>
  <dcterms:created xsi:type="dcterms:W3CDTF">2011-03-25T18:27:23Z</dcterms:created>
  <dcterms:modified xsi:type="dcterms:W3CDTF">2024-05-22T12:55:45Z</dcterms:modified>
</cp:coreProperties>
</file>